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0" autoAdjust="0"/>
    <p:restoredTop sz="94660"/>
  </p:normalViewPr>
  <p:slideViewPr>
    <p:cSldViewPr>
      <p:cViewPr varScale="1">
        <p:scale>
          <a:sx n="104" d="100"/>
          <a:sy n="104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1A06-8589-4DEF-875B-4967FD584084}" type="datetimeFigureOut">
              <a:rPr lang="en-US"/>
              <a:pPr>
                <a:defRPr/>
              </a:pPr>
              <a:t>1/6/2016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D8BE0-F79C-4476-8D6C-7D66311BD3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9620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5A7B5-D6B0-4EEA-B7EF-EACC6B8EBDA3}" type="datetimeFigureOut">
              <a:rPr lang="en-US"/>
              <a:pPr>
                <a:defRPr/>
              </a:pPr>
              <a:t>1/6/2016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E9EAC-D135-4B3B-96A5-56B7D909CB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333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43AD6-25D5-49EB-BC94-5A3B711067D3}" type="datetimeFigureOut">
              <a:rPr lang="en-US"/>
              <a:pPr>
                <a:defRPr/>
              </a:pPr>
              <a:t>1/6/2016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2210B-08CD-46DA-97C2-622075770B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430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1852E-603F-4797-BC51-3DF6FED03EB6}" type="datetimeFigureOut">
              <a:rPr lang="en-US"/>
              <a:pPr>
                <a:defRPr/>
              </a:pPr>
              <a:t>1/6/2016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2FE31-EDC6-4FA4-877D-801037C30A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61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12E3D-9326-496F-ADF6-CFB5AF30FE8C}" type="datetimeFigureOut">
              <a:rPr lang="en-US"/>
              <a:pPr>
                <a:defRPr/>
              </a:pPr>
              <a:t>1/6/2016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8CC04-C78D-44DC-8257-A0B89E5778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7026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A129B-29DB-4CF8-8264-BC47BA1D1762}" type="datetimeFigureOut">
              <a:rPr lang="en-US"/>
              <a:pPr>
                <a:defRPr/>
              </a:pPr>
              <a:t>1/6/2016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4FD86-64AB-41EC-B5B7-5E8A510ED9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631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FE3AE-5820-4E53-A519-069026C52FFF}" type="datetimeFigureOut">
              <a:rPr lang="en-US"/>
              <a:pPr>
                <a:defRPr/>
              </a:pPr>
              <a:t>1/6/2016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DCACF-96E1-49FD-ADC0-72678551B8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741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F530A-8B4A-463F-BB2F-78AB298D5511}" type="datetimeFigureOut">
              <a:rPr lang="en-US"/>
              <a:pPr>
                <a:defRPr/>
              </a:pPr>
              <a:t>1/6/2016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F5105-338F-4F56-8485-4105DB6FF8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69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57647-C572-4993-A409-7C8B0D64B0E8}" type="datetimeFigureOut">
              <a:rPr lang="en-US"/>
              <a:pPr>
                <a:defRPr/>
              </a:pPr>
              <a:t>1/6/2016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F6875-E8B0-4A95-AE83-5A1892DE6A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421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B3763-E5C4-4BB7-99AC-70D692BE602F}" type="datetimeFigureOut">
              <a:rPr lang="en-US"/>
              <a:pPr>
                <a:defRPr/>
              </a:pPr>
              <a:t>1/6/2016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30DBF-84E1-411C-90CC-FE876DA195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45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9E3A1-795F-476A-869D-032C610BA142}" type="datetimeFigureOut">
              <a:rPr lang="en-US"/>
              <a:pPr>
                <a:defRPr/>
              </a:pPr>
              <a:t>1/6/2016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5FA6E-4156-4A31-8172-D742DA3305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157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75A694-9CC1-45E3-9026-C365C40303C0}" type="datetimeFigureOut">
              <a:rPr lang="en-US"/>
              <a:pPr>
                <a:defRPr/>
              </a:pPr>
              <a:t>1/6/2016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19AFBC8-74AF-40FB-8259-540A4CBCF81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500313" y="500063"/>
            <a:ext cx="4086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>
                <a:latin typeface="Comic Sans MS" panose="030F0702030302020204" pitchFamily="66" charset="0"/>
              </a:rPr>
              <a:t>Functional Skills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3214688" y="1500188"/>
            <a:ext cx="25733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4000">
                <a:latin typeface="Comic Sans MS" panose="030F0702030302020204" pitchFamily="66" charset="0"/>
              </a:rPr>
              <a:t>Design a...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428875" y="2357438"/>
            <a:ext cx="4500563" cy="4284662"/>
            <a:chOff x="2428875" y="2357438"/>
            <a:chExt cx="4500563" cy="4284662"/>
          </a:xfrm>
        </p:grpSpPr>
        <p:sp>
          <p:nvSpPr>
            <p:cNvPr id="2054" name="TextBox 6"/>
            <p:cNvSpPr txBox="1">
              <a:spLocks noChangeArrowheads="1"/>
            </p:cNvSpPr>
            <p:nvPr/>
          </p:nvSpPr>
          <p:spPr bwMode="auto">
            <a:xfrm>
              <a:off x="3500438" y="2357438"/>
              <a:ext cx="2012950" cy="101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6000">
                  <a:latin typeface="Comic Sans MS" panose="030F0702030302020204" pitchFamily="66" charset="0"/>
                </a:rPr>
                <a:t>Farm</a:t>
              </a:r>
            </a:p>
          </p:txBody>
        </p:sp>
        <p:pic>
          <p:nvPicPr>
            <p:cNvPr id="2055" name="Picture 7" descr="http://www.toonpool.com/user/173/files/the_farmer_25087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8875" y="3429000"/>
              <a:ext cx="4500563" cy="321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ounded Rectangular Callout 9"/>
          <p:cNvSpPr/>
          <p:nvPr/>
        </p:nvSpPr>
        <p:spPr>
          <a:xfrm>
            <a:off x="0" y="3786188"/>
            <a:ext cx="2428875" cy="1214437"/>
          </a:xfrm>
          <a:prstGeom prst="wedgeRoundRectCallout">
            <a:avLst>
              <a:gd name="adj1" fmla="val 57888"/>
              <a:gd name="adj2" fmla="val 90646"/>
              <a:gd name="adj3" fmla="val 16667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GB" dirty="0"/>
              <a:t>LO: Think about perimeter and area in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428625" y="1000125"/>
            <a:ext cx="2286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latin typeface="Comic Sans MS" panose="030F0702030302020204" pitchFamily="66" charset="0"/>
              </a:rPr>
              <a:t>There are a few constraints when building a farm.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3214688" y="1857375"/>
            <a:ext cx="5354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We will quickly go over a few of the main points.</a:t>
            </a:r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4179888" y="0"/>
            <a:ext cx="496411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LO: Think about perimeter and area in context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857375" y="857250"/>
            <a:ext cx="6645275" cy="5638800"/>
            <a:chOff x="1857356" y="857250"/>
            <a:chExt cx="6645294" cy="5638794"/>
          </a:xfrm>
        </p:grpSpPr>
        <p:sp>
          <p:nvSpPr>
            <p:cNvPr id="2" name="TextBox 4"/>
            <p:cNvSpPr txBox="1">
              <a:spLocks noChangeArrowheads="1"/>
            </p:cNvSpPr>
            <p:nvPr/>
          </p:nvSpPr>
          <p:spPr bwMode="auto">
            <a:xfrm>
              <a:off x="3214695" y="857250"/>
              <a:ext cx="5287955" cy="646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>
                  <a:latin typeface="Comic Sans MS" panose="030F0702030302020204" pitchFamily="66" charset="0"/>
                </a:rPr>
                <a:t>You will be given a sheet with all the things you need to consider on it.</a:t>
              </a:r>
            </a:p>
          </p:txBody>
        </p:sp>
        <p:pic>
          <p:nvPicPr>
            <p:cNvPr id="11271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7356" y="2571744"/>
              <a:ext cx="5229225" cy="3924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571500" y="844550"/>
            <a:ext cx="559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>
                <a:latin typeface="Comic Sans MS" panose="030F0702030302020204" pitchFamily="66" charset="0"/>
              </a:rPr>
              <a:t> You must grow at least three types of vegetable.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571500" y="4497388"/>
            <a:ext cx="7858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>
                <a:latin typeface="Comic Sans MS" panose="030F0702030302020204" pitchFamily="66" charset="0"/>
              </a:rPr>
              <a:t> If you have goats and at least two other animals you will add an extra £100 to your total value from school visits.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571500" y="1643063"/>
            <a:ext cx="800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>
                <a:latin typeface="Comic Sans MS" panose="030F0702030302020204" pitchFamily="66" charset="0"/>
              </a:rPr>
              <a:t> At least a half of your chickens have to be free range to stop animal rights protesters.</a:t>
            </a: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571500" y="2786063"/>
            <a:ext cx="5035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>
                <a:latin typeface="Comic Sans MS" panose="030F0702030302020204" pitchFamily="66" charset="0"/>
              </a:rPr>
              <a:t> You only have 150 lengths of fencing to use.</a:t>
            </a:r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571500" y="3643313"/>
            <a:ext cx="4225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>
                <a:latin typeface="Comic Sans MS" panose="030F0702030302020204" pitchFamily="66" charset="0"/>
              </a:rPr>
              <a:t> You must include the farm buildings.</a:t>
            </a: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571500" y="5640388"/>
            <a:ext cx="7731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>
                <a:latin typeface="Comic Sans MS" panose="030F0702030302020204" pitchFamily="66" charset="0"/>
              </a:rPr>
              <a:t> Only up to half of your animals are allowed to be used for meat so that they can repopulate.</a:t>
            </a:r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4179888" y="0"/>
            <a:ext cx="496411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LO: Think about perimeter and area in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4" grpId="0"/>
      <p:bldP spid="122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0" y="5715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latin typeface="Comic Sans MS" panose="030F0702030302020204" pitchFamily="66" charset="0"/>
              </a:rPr>
              <a:t>Once you have designed your farm you need to glue it on to an A3 piece of paper.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428625" y="5857875"/>
            <a:ext cx="8435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Around the outside your should add details about your different farm areas.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4179888" y="0"/>
            <a:ext cx="496411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LO: Think about perimeter and area in context</a:t>
            </a: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1428750"/>
            <a:ext cx="566737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000125" y="500063"/>
            <a:ext cx="6950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If you were to build your own farm, what would you need on it?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625" y="1143000"/>
            <a:ext cx="8286750" cy="5143500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214313" y="214313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4179888" y="0"/>
            <a:ext cx="496411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LO: Think about perimeter and area in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2714625" y="571500"/>
            <a:ext cx="335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Your task is to design a farm.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5750" y="1214438"/>
            <a:ext cx="8693150" cy="4870450"/>
            <a:chOff x="285750" y="1214438"/>
            <a:chExt cx="8693150" cy="4870450"/>
          </a:xfrm>
        </p:grpSpPr>
        <p:sp>
          <p:nvSpPr>
            <p:cNvPr id="4101" name="TextBox 2"/>
            <p:cNvSpPr txBox="1">
              <a:spLocks noChangeArrowheads="1"/>
            </p:cNvSpPr>
            <p:nvPr/>
          </p:nvSpPr>
          <p:spPr bwMode="auto">
            <a:xfrm>
              <a:off x="285750" y="5715000"/>
              <a:ext cx="86931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latin typeface="Comic Sans MS" panose="030F0702030302020204" pitchFamily="66" charset="0"/>
                </a:rPr>
                <a:t>You will be given a sheet of A4 square paper. This will be your farm yard space.</a:t>
              </a:r>
            </a:p>
          </p:txBody>
        </p:sp>
        <p:pic>
          <p:nvPicPr>
            <p:cNvPr id="410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3063" y="1214438"/>
              <a:ext cx="5857875" cy="422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4179888" y="0"/>
            <a:ext cx="496411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LO: Think about perimeter and area in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214438"/>
            <a:ext cx="5857875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7"/>
          <p:cNvSpPr txBox="1">
            <a:spLocks noChangeArrowheads="1"/>
          </p:cNvSpPr>
          <p:nvPr/>
        </p:nvSpPr>
        <p:spPr bwMode="auto">
          <a:xfrm>
            <a:off x="5929313" y="1571625"/>
            <a:ext cx="112395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Chickens</a:t>
            </a:r>
          </a:p>
        </p:txBody>
      </p:sp>
      <p:sp>
        <p:nvSpPr>
          <p:cNvPr id="5124" name="TextBox 8"/>
          <p:cNvSpPr txBox="1">
            <a:spLocks noChangeArrowheads="1"/>
          </p:cNvSpPr>
          <p:nvPr/>
        </p:nvSpPr>
        <p:spPr bwMode="auto">
          <a:xfrm>
            <a:off x="2786063" y="2786063"/>
            <a:ext cx="661987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Peas</a:t>
            </a:r>
          </a:p>
        </p:txBody>
      </p:sp>
      <p:sp>
        <p:nvSpPr>
          <p:cNvPr id="5125" name="TextBox 9"/>
          <p:cNvSpPr txBox="1">
            <a:spLocks noChangeArrowheads="1"/>
          </p:cNvSpPr>
          <p:nvPr/>
        </p:nvSpPr>
        <p:spPr bwMode="auto">
          <a:xfrm>
            <a:off x="500063" y="5643563"/>
            <a:ext cx="792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latin typeface="Comic Sans MS" panose="030F0702030302020204" pitchFamily="66" charset="0"/>
              </a:rPr>
              <a:t>You will have to divide up the paper into the sections you want and add labels and a bit of colour.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4179888" y="0"/>
            <a:ext cx="496411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LO: Think about perimeter and area in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214438"/>
            <a:ext cx="5857875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7"/>
          <p:cNvSpPr txBox="1">
            <a:spLocks noChangeArrowheads="1"/>
          </p:cNvSpPr>
          <p:nvPr/>
        </p:nvSpPr>
        <p:spPr bwMode="auto">
          <a:xfrm>
            <a:off x="5929313" y="1571625"/>
            <a:ext cx="112395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Chickens</a:t>
            </a:r>
          </a:p>
        </p:txBody>
      </p: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2786063" y="2786063"/>
            <a:ext cx="661987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Peas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751388" y="1820863"/>
            <a:ext cx="1214437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57813" y="2428875"/>
            <a:ext cx="21431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TextBox 15"/>
          <p:cNvSpPr txBox="1">
            <a:spLocks noChangeArrowheads="1"/>
          </p:cNvSpPr>
          <p:nvPr/>
        </p:nvSpPr>
        <p:spPr bwMode="auto">
          <a:xfrm>
            <a:off x="1500188" y="571500"/>
            <a:ext cx="615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If you have animals then you will need to fence them in.</a:t>
            </a:r>
          </a:p>
        </p:txBody>
      </p:sp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4179888" y="0"/>
            <a:ext cx="496411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LO: Think about perimeter and area in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214438"/>
            <a:ext cx="5857875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5929313" y="1571625"/>
            <a:ext cx="112395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Chickens</a:t>
            </a:r>
          </a:p>
        </p:txBody>
      </p:sp>
      <p:sp>
        <p:nvSpPr>
          <p:cNvPr id="7172" name="TextBox 8"/>
          <p:cNvSpPr txBox="1">
            <a:spLocks noChangeArrowheads="1"/>
          </p:cNvSpPr>
          <p:nvPr/>
        </p:nvSpPr>
        <p:spPr bwMode="auto">
          <a:xfrm>
            <a:off x="2786063" y="2786063"/>
            <a:ext cx="661987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Peas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751388" y="1820863"/>
            <a:ext cx="1214437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57813" y="2428875"/>
            <a:ext cx="21431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428750" y="5643563"/>
            <a:ext cx="6372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You can assume there is already a fence around the farm.</a:t>
            </a:r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4179888" y="0"/>
            <a:ext cx="496411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LO: Think about perimeter and area in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214438"/>
            <a:ext cx="5857875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7"/>
          <p:cNvSpPr txBox="1">
            <a:spLocks noChangeArrowheads="1"/>
          </p:cNvSpPr>
          <p:nvPr/>
        </p:nvSpPr>
        <p:spPr bwMode="auto">
          <a:xfrm>
            <a:off x="5929313" y="1571625"/>
            <a:ext cx="112395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Chickens</a:t>
            </a:r>
          </a:p>
        </p:txBody>
      </p:sp>
      <p:sp>
        <p:nvSpPr>
          <p:cNvPr id="8196" name="TextBox 8"/>
          <p:cNvSpPr txBox="1">
            <a:spLocks noChangeArrowheads="1"/>
          </p:cNvSpPr>
          <p:nvPr/>
        </p:nvSpPr>
        <p:spPr bwMode="auto">
          <a:xfrm>
            <a:off x="2786063" y="2786063"/>
            <a:ext cx="661987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latin typeface="Comic Sans MS" panose="030F0702030302020204" pitchFamily="66" charset="0"/>
              </a:rPr>
              <a:t>Peas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751388" y="1820863"/>
            <a:ext cx="1214437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57813" y="2428875"/>
            <a:ext cx="21431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TextBox 15"/>
          <p:cNvSpPr txBox="1">
            <a:spLocks noChangeArrowheads="1"/>
          </p:cNvSpPr>
          <p:nvPr/>
        </p:nvSpPr>
        <p:spPr bwMode="auto">
          <a:xfrm>
            <a:off x="714375" y="428625"/>
            <a:ext cx="7429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latin typeface="Comic Sans MS" panose="030F0702030302020204" pitchFamily="66" charset="0"/>
              </a:rPr>
              <a:t>There is limit on the fencing you have available. You can only draw on 150 of the 1cm lines</a:t>
            </a:r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4179888" y="0"/>
            <a:ext cx="496411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LO: Think about perimeter and area in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4179888" y="0"/>
            <a:ext cx="496411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LO: Think about perimeter and area in context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71500" y="642938"/>
            <a:ext cx="8143875" cy="2208212"/>
            <a:chOff x="571472" y="642918"/>
            <a:chExt cx="8143878" cy="2208196"/>
          </a:xfrm>
        </p:grpSpPr>
        <p:sp>
          <p:nvSpPr>
            <p:cNvPr id="9226" name="TextBox 1"/>
            <p:cNvSpPr txBox="1">
              <a:spLocks noChangeArrowheads="1"/>
            </p:cNvSpPr>
            <p:nvPr/>
          </p:nvSpPr>
          <p:spPr bwMode="auto">
            <a:xfrm>
              <a:off x="2714612" y="1357298"/>
              <a:ext cx="6000738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>
                  <a:latin typeface="Comic Sans MS" panose="030F0702030302020204" pitchFamily="66" charset="0"/>
                </a:rPr>
                <a:t>Each square will have a value that it will add or take away from the farm depending on what you put on it.</a:t>
              </a:r>
            </a:p>
          </p:txBody>
        </p:sp>
        <p:pic>
          <p:nvPicPr>
            <p:cNvPr id="9227" name="Picture 6" descr="http://www.prime-targeting.com/wp-content/uploads/2009/04/pound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472" y="642918"/>
              <a:ext cx="2214578" cy="2208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28625" y="2714625"/>
            <a:ext cx="7500938" cy="1905000"/>
            <a:chOff x="428596" y="2714620"/>
            <a:chExt cx="7500990" cy="1905013"/>
          </a:xfrm>
        </p:grpSpPr>
        <p:sp>
          <p:nvSpPr>
            <p:cNvPr id="9224" name="TextBox 2"/>
            <p:cNvSpPr txBox="1">
              <a:spLocks noChangeArrowheads="1"/>
            </p:cNvSpPr>
            <p:nvPr/>
          </p:nvSpPr>
          <p:spPr bwMode="auto">
            <a:xfrm>
              <a:off x="428596" y="3286124"/>
              <a:ext cx="5180012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>
                  <a:latin typeface="Comic Sans MS" panose="030F0702030302020204" pitchFamily="66" charset="0"/>
                </a:rPr>
                <a:t>For example, each square of carrots you grow will add £10 to your total value.</a:t>
              </a:r>
            </a:p>
          </p:txBody>
        </p:sp>
        <p:pic>
          <p:nvPicPr>
            <p:cNvPr id="9225" name="Picture 8" descr="http://www.businesspundit.com/wp-content/uploads/2009/03/carrots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3570" y="2714620"/>
              <a:ext cx="2286016" cy="1905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71500" y="4357688"/>
            <a:ext cx="8208963" cy="2286000"/>
            <a:chOff x="571472" y="4357694"/>
            <a:chExt cx="8208980" cy="2285929"/>
          </a:xfrm>
        </p:grpSpPr>
        <p:sp>
          <p:nvSpPr>
            <p:cNvPr id="9222" name="TextBox 3"/>
            <p:cNvSpPr txBox="1">
              <a:spLocks noChangeArrowheads="1"/>
            </p:cNvSpPr>
            <p:nvPr/>
          </p:nvSpPr>
          <p:spPr bwMode="auto">
            <a:xfrm>
              <a:off x="3143240" y="5357826"/>
              <a:ext cx="56372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latin typeface="Comic Sans MS" panose="030F0702030302020204" pitchFamily="66" charset="0"/>
                </a:rPr>
                <a:t>You want to maximise the total value of your farm.</a:t>
              </a:r>
            </a:p>
          </p:txBody>
        </p:sp>
        <p:pic>
          <p:nvPicPr>
            <p:cNvPr id="9223" name="Picture 10" descr="http://www.intelligentvending.co.uk/files/graph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472" y="4357694"/>
              <a:ext cx="2293922" cy="2285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857250" y="1643063"/>
            <a:ext cx="25003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latin typeface="Comic Sans MS" panose="030F0702030302020204" pitchFamily="66" charset="0"/>
              </a:rPr>
              <a:t>You will be given this sheet that tells you how much value you get for each animal square or vegetable square etc.</a:t>
            </a:r>
          </a:p>
        </p:txBody>
      </p:sp>
      <p:sp>
        <p:nvSpPr>
          <p:cNvPr id="4" name="Bent Arrow 3"/>
          <p:cNvSpPr/>
          <p:nvPr/>
        </p:nvSpPr>
        <p:spPr>
          <a:xfrm flipV="1">
            <a:off x="1928813" y="3429000"/>
            <a:ext cx="2286000" cy="1357313"/>
          </a:xfrm>
          <a:prstGeom prst="ben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4179888" y="0"/>
            <a:ext cx="496411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LO: Think about perimeter and area in context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928688"/>
            <a:ext cx="386715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475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Lynn Grove VA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Hoskin</dc:creator>
  <cp:lastModifiedBy>Michelle Moore</cp:lastModifiedBy>
  <cp:revision>22</cp:revision>
  <dcterms:created xsi:type="dcterms:W3CDTF">2009-07-08T09:53:45Z</dcterms:created>
  <dcterms:modified xsi:type="dcterms:W3CDTF">2016-01-06T11:38:50Z</dcterms:modified>
</cp:coreProperties>
</file>